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56" r:id="rId11"/>
    <p:sldId id="260" r:id="rId12"/>
    <p:sldId id="261" r:id="rId13"/>
    <p:sldId id="263" r:id="rId14"/>
    <p:sldId id="264" r:id="rId15"/>
    <p:sldId id="265" r:id="rId16"/>
    <p:sldId id="274" r:id="rId17"/>
    <p:sldId id="272" r:id="rId18"/>
    <p:sldId id="273" r:id="rId19"/>
    <p:sldId id="275" r:id="rId20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6F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70" autoAdjust="0"/>
  </p:normalViewPr>
  <p:slideViewPr>
    <p:cSldViewPr>
      <p:cViewPr varScale="1">
        <p:scale>
          <a:sx n="88" d="100"/>
          <a:sy n="88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5D7E0B-B792-4A6D-8A3E-8327E4F99584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D37AD8-C0C6-49DE-AA0A-B6E814A4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solidFill>
                  <a:srgbClr val="FF0000"/>
                </a:solidFill>
                <a:latin typeface="Comic Sans MS" pitchFamily="66" charset="0"/>
              </a:rPr>
              <a:t>Il est all</a:t>
            </a:r>
            <a:r>
              <a:rPr lang="en-GB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é en France</a:t>
            </a: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68B5A-BF0C-4C97-9DEC-00DA6F8EBBE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C7ED33-C07D-4A26-80C0-178C0D66519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72EB4-770E-4FB7-A8A7-69425700683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8EF244-540B-4CC4-A5CB-9E0DA4D6139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C1DF9-370C-43BE-9B9A-AB0EC90C9DE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469FD0-8EEA-431D-9CB4-F1BDE5D7E65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01BCE1-A342-4E66-B94B-024AC8F9BE8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090419-CD5B-41DF-8659-BC2658DF691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3AACC-DE14-459E-B873-2BA04D0A0EB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solidFill>
                  <a:srgbClr val="FF0000"/>
                </a:solidFill>
                <a:latin typeface="Comic Sans MS" pitchFamily="66" charset="0"/>
              </a:rPr>
              <a:t>Il a voyagé par le train, en voiture et à vélo.</a:t>
            </a: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54BEBB-1EBA-456D-9E7B-844E6B1CA79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solidFill>
                  <a:srgbClr val="FF0000"/>
                </a:solidFill>
                <a:latin typeface="Comic Sans MS" pitchFamily="66" charset="0"/>
              </a:rPr>
              <a:t>Il a mangé des fruits de mer</a:t>
            </a: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C01071-90B5-4047-B4FE-DA324856C78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solidFill>
                  <a:srgbClr val="FF0000"/>
                </a:solidFill>
                <a:latin typeface="Comic Sans MS" pitchFamily="66" charset="0"/>
              </a:rPr>
              <a:t>Il a dansé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D8EED0-B939-4838-82EB-F922BC0224D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solidFill>
                  <a:srgbClr val="FF0000"/>
                </a:solidFill>
                <a:latin typeface="Comic Sans MS" pitchFamily="66" charset="0"/>
              </a:rPr>
              <a:t>Il a acheté un café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742118-4EE9-48FC-97ED-01F3F5195E9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59B3DF-3656-4D59-B82E-6FBB2F68236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EF6313-6FA4-4DBB-B775-3833A1F9ED7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25A308-FF81-4E04-9F4C-D1F872593F6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D6D06C-6D0B-4C97-814B-D4D522BC9C1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CD791D9-4B44-41EB-920B-B4850CEAA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D82D8-C95D-4BB6-9F8F-309A2EFC55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4920FC4-F94D-4DBC-9FB7-9058E0AFB6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45F4DB15-8FF0-4987-8FD9-F66A9B7F4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897FED-F504-4968-8BDE-ABABD8990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22820-1A1A-4CC4-96BF-E5A12966CE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22DC82F-DCA3-4ADB-B48E-EA6B6D169B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678F3CED-7ECC-4037-A59D-8920ADE8C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4D3A6B-BFFD-4484-AA59-449ACF2FE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7743EE-A279-4C20-927E-06272EE674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B4E69A67-E329-45A8-8321-63BDA4CE80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449D79-EA8D-4343-B05B-A5AC5E30AD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cine.fr/video/player_gen_cmedia=18722747&amp;cfilm=111207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MR. BEAN’S VACATION </a:t>
            </a:r>
            <a:br>
              <a:rPr lang="en-US" dirty="0" smtClean="0"/>
            </a:br>
            <a:r>
              <a:rPr lang="en-US" dirty="0" smtClean="0"/>
              <a:t>PROJECT FRENCH 2</a:t>
            </a:r>
            <a:endParaRPr lang="en-US" dirty="0"/>
          </a:p>
        </p:txBody>
      </p:sp>
      <p:pic>
        <p:nvPicPr>
          <p:cNvPr id="4" name="Content Placeholder 3" descr="mr be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112568" cy="3240360"/>
          </a:xfrm>
        </p:spPr>
      </p:pic>
      <p:sp>
        <p:nvSpPr>
          <p:cNvPr id="5" name="Rectangle 4"/>
          <p:cNvSpPr/>
          <p:nvPr/>
        </p:nvSpPr>
        <p:spPr>
          <a:xfrm>
            <a:off x="395536" y="544522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hlinkClick r:id="rId3"/>
              </a:rPr>
              <a:t>www.allocine.fr/video/player_gen_cmedia=18722747&amp;cfilm=111207.html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Je </a:t>
            </a:r>
            <a:r>
              <a:rPr lang="en-GB" dirty="0" err="1" smtClean="0">
                <a:latin typeface="Comic Sans MS" pitchFamily="66" charset="0"/>
              </a:rPr>
              <a:t>suis</a:t>
            </a:r>
            <a:r>
              <a:rPr lang="en-GB" dirty="0" smtClean="0">
                <a:latin typeface="Comic Sans MS" pitchFamily="66" charset="0"/>
              </a:rPr>
              <a:t> _____ </a:t>
            </a:r>
            <a:r>
              <a:rPr lang="en-GB" dirty="0" err="1" smtClean="0">
                <a:latin typeface="Comic Sans MS" pitchFamily="66" charset="0"/>
              </a:rPr>
              <a:t>dans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une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caravane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95513" y="2565400"/>
            <a:ext cx="16144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 err="1">
                <a:solidFill>
                  <a:schemeClr val="accent2"/>
                </a:solidFill>
                <a:latin typeface="Comic Sans MS" pitchFamily="66" charset="0"/>
              </a:rPr>
              <a:t>allé</a:t>
            </a:r>
            <a:endParaRPr lang="en-GB" sz="4400" dirty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en-GB" sz="4400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 dirty="0">
                <a:solidFill>
                  <a:schemeClr val="accent2"/>
                </a:solidFill>
                <a:latin typeface="Comic Sans MS" pitchFamily="66" charset="0"/>
              </a:rPr>
              <a:t>fait</a:t>
            </a:r>
          </a:p>
          <a:p>
            <a:r>
              <a:rPr lang="en-GB" sz="4400" dirty="0" err="1">
                <a:solidFill>
                  <a:schemeClr val="accent2"/>
                </a:solidFill>
                <a:latin typeface="Comic Sans MS" pitchFamily="66" charset="0"/>
              </a:rPr>
              <a:t>resté</a:t>
            </a:r>
            <a:endParaRPr lang="en-GB" sz="4400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 dirty="0" err="1">
                <a:solidFill>
                  <a:schemeClr val="accent2"/>
                </a:solidFill>
                <a:latin typeface="Comic Sans MS" pitchFamily="66" charset="0"/>
              </a:rPr>
              <a:t>parti</a:t>
            </a:r>
            <a:endParaRPr lang="en-GB" sz="4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1268" name="Picture 6" descr="MCj02313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1402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5513" y="32131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resté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pPr algn="l" eaLnBrk="1" hangingPunct="1"/>
            <a:r>
              <a:rPr lang="en-GB" dirty="0" smtClean="0">
                <a:latin typeface="Comic Sans MS" pitchFamily="66" charset="0"/>
              </a:rPr>
              <a:t>           </a:t>
            </a:r>
            <a:r>
              <a:rPr lang="en-GB" dirty="0" err="1" smtClean="0">
                <a:latin typeface="Comic Sans MS" pitchFamily="66" charset="0"/>
              </a:rPr>
              <a:t>J’ai</a:t>
            </a:r>
            <a:r>
              <a:rPr lang="en-GB" dirty="0" smtClean="0">
                <a:latin typeface="Comic Sans MS" pitchFamily="66" charset="0"/>
              </a:rPr>
              <a:t>  _______      Rome.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2291" name="Picture 6" descr="MPj04053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979613"/>
            <a:ext cx="44640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476375" y="2276475"/>
            <a:ext cx="22653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regardé</a:t>
            </a:r>
          </a:p>
          <a:p>
            <a:endParaRPr lang="en-GB" sz="440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parti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visité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allé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47813" y="2924175"/>
            <a:ext cx="1611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visité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648072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Comic Sans MS" pitchFamily="66" charset="0"/>
              </a:rPr>
              <a:t>J’ai</a:t>
            </a:r>
            <a:r>
              <a:rPr lang="en-GB" dirty="0" smtClean="0">
                <a:latin typeface="Comic Sans MS" pitchFamily="66" charset="0"/>
              </a:rPr>
              <a:t> _____    </a:t>
            </a:r>
            <a:r>
              <a:rPr lang="en-GB" dirty="0" err="1" smtClean="0">
                <a:latin typeface="Comic Sans MS" pitchFamily="66" charset="0"/>
              </a:rPr>
              <a:t>dans</a:t>
            </a:r>
            <a:r>
              <a:rPr lang="en-GB" dirty="0" smtClean="0">
                <a:latin typeface="Comic Sans MS" pitchFamily="66" charset="0"/>
              </a:rPr>
              <a:t> la piscine.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3315" name="Picture 5" descr="MCj029573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5761906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528" y="1556792"/>
            <a:ext cx="23764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 err="1">
                <a:solidFill>
                  <a:schemeClr val="accent2"/>
                </a:solidFill>
                <a:latin typeface="Comic Sans MS" pitchFamily="66" charset="0"/>
              </a:rPr>
              <a:t>bu</a:t>
            </a:r>
            <a:endParaRPr lang="en-GB" sz="4400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 dirty="0" err="1">
                <a:solidFill>
                  <a:schemeClr val="accent2"/>
                </a:solidFill>
                <a:latin typeface="Comic Sans MS" pitchFamily="66" charset="0"/>
              </a:rPr>
              <a:t>nagé</a:t>
            </a:r>
            <a:endParaRPr lang="en-GB" sz="4400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 dirty="0" err="1">
                <a:solidFill>
                  <a:schemeClr val="accent2"/>
                </a:solidFill>
                <a:latin typeface="Comic Sans MS" pitchFamily="66" charset="0"/>
              </a:rPr>
              <a:t>mangé</a:t>
            </a:r>
            <a:endParaRPr lang="en-GB" sz="4400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 dirty="0" err="1">
                <a:solidFill>
                  <a:schemeClr val="accent2"/>
                </a:solidFill>
                <a:latin typeface="Comic Sans MS" pitchFamily="66" charset="0"/>
              </a:rPr>
              <a:t>regardé</a:t>
            </a:r>
            <a:endParaRPr lang="en-GB" sz="4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J’ai  ______      au restaurant</a:t>
            </a:r>
            <a:endParaRPr lang="en-US" smtClean="0">
              <a:latin typeface="Comic Sans MS" pitchFamily="66" charset="0"/>
            </a:endParaRPr>
          </a:p>
        </p:txBody>
      </p:sp>
      <p:pic>
        <p:nvPicPr>
          <p:cNvPr id="14339" name="Picture 6" descr="MCj04323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6121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7950" y="1916113"/>
            <a:ext cx="259238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regardé</a:t>
            </a:r>
          </a:p>
          <a:p>
            <a:endParaRPr lang="en-GB" sz="440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écrit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dansé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mangé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0825" y="2636838"/>
            <a:ext cx="1798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mangé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9325" cy="792758"/>
          </a:xfrm>
        </p:spPr>
        <p:txBody>
          <a:bodyPr/>
          <a:lstStyle/>
          <a:p>
            <a:pPr eaLnBrk="1" hangingPunct="1"/>
            <a:r>
              <a:rPr lang="en-GB" sz="4000" dirty="0" err="1" smtClean="0">
                <a:latin typeface="Comic Sans MS" pitchFamily="66" charset="0"/>
              </a:rPr>
              <a:t>J’ai</a:t>
            </a:r>
            <a:r>
              <a:rPr lang="en-GB" sz="4000" dirty="0" smtClean="0">
                <a:latin typeface="Comic Sans MS" pitchFamily="66" charset="0"/>
              </a:rPr>
              <a:t>  ______  </a:t>
            </a:r>
            <a:r>
              <a:rPr lang="en-GB" sz="4000" dirty="0" err="1" smtClean="0">
                <a:latin typeface="Comic Sans MS" pitchFamily="66" charset="0"/>
              </a:rPr>
              <a:t>une</a:t>
            </a:r>
            <a:r>
              <a:rPr lang="en-GB" sz="4000" dirty="0" smtClean="0">
                <a:latin typeface="Comic Sans MS" pitchFamily="66" charset="0"/>
              </a:rPr>
              <a:t> promenade à </a:t>
            </a:r>
            <a:r>
              <a:rPr lang="en-GB" sz="4000" dirty="0" err="1" smtClean="0">
                <a:latin typeface="Comic Sans MS" pitchFamily="66" charset="0"/>
              </a:rPr>
              <a:t>vélo</a:t>
            </a:r>
            <a:endParaRPr lang="en-GB" sz="4000" dirty="0" smtClean="0">
              <a:latin typeface="Comic Sans MS" pitchFamily="66" charset="0"/>
            </a:endParaRPr>
          </a:p>
        </p:txBody>
      </p:sp>
      <p:pic>
        <p:nvPicPr>
          <p:cNvPr id="15363" name="Picture 5" descr="MCj02314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276475"/>
            <a:ext cx="42481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42988" y="2420938"/>
            <a:ext cx="16144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allé</a:t>
            </a:r>
          </a:p>
          <a:p>
            <a:endParaRPr lang="en-GB" sz="440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parti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fait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resté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16013" y="3141663"/>
            <a:ext cx="1174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fait</a:t>
            </a:r>
            <a:endParaRPr lang="en-US" sz="44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pPr algn="l" eaLnBrk="1" hangingPunct="1"/>
            <a:r>
              <a:rPr lang="en-GB" dirty="0" smtClean="0">
                <a:latin typeface="Comic Sans MS" pitchFamily="66" charset="0"/>
              </a:rPr>
              <a:t>Il a  ______                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6387" name="Picture 5" descr="MCj04244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852738"/>
            <a:ext cx="37449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9750" y="2781300"/>
            <a:ext cx="329088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fait chaud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fait froid</a:t>
            </a:r>
          </a:p>
          <a:p>
            <a:endParaRPr lang="en-GB" sz="440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fait du vent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plu</a:t>
            </a:r>
            <a:endParaRPr lang="en-US" sz="44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9750" y="4076700"/>
            <a:ext cx="285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fait chaud</a:t>
            </a:r>
            <a:endParaRPr lang="en-US" sz="44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Les verbes importantes: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Je suis allé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Je suis parti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Je suis resté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Je suis rentré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J’ai voyagé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J’ai mangé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J’ai visité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J’ai acheté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J’ai bu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J’ai lu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Comic Sans MS" pitchFamily="66" charset="0"/>
              </a:rPr>
              <a:t>J’ai écouté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smtClean="0">
              <a:latin typeface="Comic Sans MS" pitchFamily="66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went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left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stayed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came back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traveled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ate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visited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bought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drank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read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 listened to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smtClean="0">
                <a:latin typeface="Comic Sans MS" pitchFamily="66" charset="0"/>
              </a:rPr>
              <a:t>Une Carte Postale</a:t>
            </a:r>
            <a:endParaRPr lang="en-US" u="sng" smtClean="0"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latin typeface="Comic Sans MS" pitchFamily="66" charset="0"/>
              </a:rPr>
              <a:t>Chere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classe</a:t>
            </a:r>
            <a:r>
              <a:rPr lang="en-GB" sz="2000" dirty="0" smtClean="0"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latin typeface="Comic Sans MS" pitchFamily="66" charset="0"/>
              </a:rPr>
              <a:t>Salut</a:t>
            </a:r>
            <a:r>
              <a:rPr lang="en-GB" sz="2000" dirty="0" smtClean="0">
                <a:latin typeface="Comic Sans MS" pitchFamily="66" charset="0"/>
              </a:rPr>
              <a:t> du </a:t>
            </a:r>
            <a:r>
              <a:rPr lang="en-GB" sz="2000" dirty="0" err="1" smtClean="0">
                <a:latin typeface="Comic Sans MS" pitchFamily="66" charset="0"/>
              </a:rPr>
              <a:t>sud</a:t>
            </a:r>
            <a:r>
              <a:rPr lang="en-GB" sz="2000" dirty="0" smtClean="0">
                <a:latin typeface="Comic Sans MS" pitchFamily="66" charset="0"/>
              </a:rPr>
              <a:t> de la France! À </a:t>
            </a:r>
            <a:r>
              <a:rPr lang="en-GB" sz="2000" dirty="0" err="1" smtClean="0">
                <a:latin typeface="Comic Sans MS" pitchFamily="66" charset="0"/>
              </a:rPr>
              <a:t>ce</a:t>
            </a:r>
            <a:r>
              <a:rPr lang="en-GB" sz="2000" dirty="0" smtClean="0">
                <a:latin typeface="Comic Sans MS" pitchFamily="66" charset="0"/>
              </a:rPr>
              <a:t> moment je </a:t>
            </a:r>
            <a:r>
              <a:rPr lang="en-GB" sz="2000" dirty="0" err="1" smtClean="0">
                <a:latin typeface="Comic Sans MS" pitchFamily="66" charset="0"/>
              </a:rPr>
              <a:t>suis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sur</a:t>
            </a:r>
            <a:r>
              <a:rPr lang="en-GB" sz="2000" dirty="0" smtClean="0">
                <a:latin typeface="Comic Sans MS" pitchFamily="66" charset="0"/>
              </a:rPr>
              <a:t> la </a:t>
            </a:r>
            <a:r>
              <a:rPr lang="en-GB" sz="2000" dirty="0" err="1" smtClean="0">
                <a:latin typeface="Comic Sans MS" pitchFamily="66" charset="0"/>
              </a:rPr>
              <a:t>plage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enfin</a:t>
            </a:r>
            <a:r>
              <a:rPr lang="en-GB" sz="2000" dirty="0" smtClean="0">
                <a:latin typeface="Comic Sans MS" pitchFamily="66" charset="0"/>
              </a:rPr>
              <a:t>! Il fait beau et </a:t>
            </a:r>
            <a:r>
              <a:rPr lang="en-GB" sz="2000" dirty="0" err="1" smtClean="0">
                <a:latin typeface="Comic Sans MS" pitchFamily="66" charset="0"/>
              </a:rPr>
              <a:t>très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chaud</a:t>
            </a:r>
            <a:r>
              <a:rPr lang="en-GB" sz="2000" dirty="0" smtClean="0">
                <a:latin typeface="Comic Sans MS" pitchFamily="66" charset="0"/>
              </a:rPr>
              <a:t>. </a:t>
            </a:r>
            <a:r>
              <a:rPr lang="en-GB" sz="2000" dirty="0" err="1" smtClean="0">
                <a:latin typeface="Comic Sans MS" pitchFamily="66" charset="0"/>
              </a:rPr>
              <a:t>J’aime</a:t>
            </a:r>
            <a:r>
              <a:rPr lang="en-GB" sz="2000" dirty="0" smtClean="0">
                <a:latin typeface="Comic Sans MS" pitchFamily="66" charset="0"/>
              </a:rPr>
              <a:t> beaucoup le </a:t>
            </a:r>
            <a:r>
              <a:rPr lang="en-GB" sz="2000" dirty="0" err="1" smtClean="0">
                <a:latin typeface="Comic Sans MS" pitchFamily="66" charset="0"/>
              </a:rPr>
              <a:t>sud</a:t>
            </a:r>
            <a:r>
              <a:rPr lang="en-GB" sz="2000" dirty="0" smtClean="0">
                <a:latin typeface="Comic Sans MS" pitchFamily="66" charset="0"/>
              </a:rPr>
              <a:t> de la France. Mon </a:t>
            </a:r>
            <a:r>
              <a:rPr lang="en-GB" sz="2000" dirty="0" err="1" smtClean="0">
                <a:latin typeface="Comic Sans MS" pitchFamily="66" charset="0"/>
              </a:rPr>
              <a:t>hôtel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est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très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confortable</a:t>
            </a:r>
            <a:r>
              <a:rPr lang="en-GB" sz="2000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err="1" smtClean="0">
                <a:latin typeface="Comic Sans MS" pitchFamily="66" charset="0"/>
              </a:rPr>
              <a:t>J’ai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voyagé</a:t>
            </a:r>
            <a:r>
              <a:rPr lang="en-GB" sz="2000" dirty="0" smtClean="0">
                <a:latin typeface="Comic Sans MS" pitchFamily="66" charset="0"/>
              </a:rPr>
              <a:t> par le train </a:t>
            </a:r>
            <a:r>
              <a:rPr lang="en-GB" sz="2000" dirty="0" err="1" smtClean="0">
                <a:latin typeface="Comic Sans MS" pitchFamily="66" charset="0"/>
              </a:rPr>
              <a:t>mais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c’était</a:t>
            </a:r>
            <a:r>
              <a:rPr lang="en-GB" sz="2000" dirty="0" smtClean="0">
                <a:latin typeface="Comic Sans MS" pitchFamily="66" charset="0"/>
              </a:rPr>
              <a:t> un </a:t>
            </a:r>
            <a:r>
              <a:rPr lang="en-GB" sz="2000" dirty="0" err="1" smtClean="0">
                <a:latin typeface="Comic Sans MS" pitchFamily="66" charset="0"/>
              </a:rPr>
              <a:t>désastre</a:t>
            </a:r>
            <a:r>
              <a:rPr lang="en-GB" sz="2000" dirty="0" smtClean="0">
                <a:latin typeface="Comic Sans MS" pitchFamily="66" charset="0"/>
              </a:rPr>
              <a:t>! Je me </a:t>
            </a:r>
            <a:r>
              <a:rPr lang="en-GB" sz="2000" dirty="0" err="1" smtClean="0">
                <a:latin typeface="Comic Sans MS" pitchFamily="66" charset="0"/>
              </a:rPr>
              <a:t>suis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perdu</a:t>
            </a:r>
            <a:r>
              <a:rPr lang="en-GB" sz="2000" dirty="0" smtClean="0">
                <a:latin typeface="Comic Sans MS" pitchFamily="66" charset="0"/>
              </a:rPr>
              <a:t> et </a:t>
            </a:r>
            <a:r>
              <a:rPr lang="en-GB" sz="2000" dirty="0" err="1" smtClean="0">
                <a:latin typeface="Comic Sans MS" pitchFamily="66" charset="0"/>
              </a:rPr>
              <a:t>j’ai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aussi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voyagé</a:t>
            </a:r>
            <a:r>
              <a:rPr lang="en-GB" sz="2000" dirty="0" smtClean="0">
                <a:latin typeface="Comic Sans MS" pitchFamily="66" charset="0"/>
              </a:rPr>
              <a:t> en </a:t>
            </a:r>
            <a:r>
              <a:rPr lang="en-GB" sz="2000" dirty="0" err="1" smtClean="0">
                <a:latin typeface="Comic Sans MS" pitchFamily="66" charset="0"/>
              </a:rPr>
              <a:t>voiture</a:t>
            </a:r>
            <a:r>
              <a:rPr lang="en-GB" sz="2000" dirty="0" smtClean="0">
                <a:latin typeface="Comic Sans MS" pitchFamily="66" charset="0"/>
              </a:rPr>
              <a:t> et à </a:t>
            </a:r>
            <a:r>
              <a:rPr lang="en-GB" sz="2000" dirty="0" err="1" smtClean="0">
                <a:latin typeface="Comic Sans MS" pitchFamily="66" charset="0"/>
              </a:rPr>
              <a:t>vélo</a:t>
            </a:r>
            <a:r>
              <a:rPr lang="en-GB" sz="2000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Comic Sans MS" pitchFamily="66" charset="0"/>
              </a:rPr>
              <a:t>Je </a:t>
            </a:r>
            <a:r>
              <a:rPr lang="en-GB" sz="2000" dirty="0" err="1" smtClean="0">
                <a:latin typeface="Comic Sans MS" pitchFamily="66" charset="0"/>
              </a:rPr>
              <a:t>m’amuse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bien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ici</a:t>
            </a:r>
            <a:r>
              <a:rPr lang="en-GB" sz="2000" dirty="0" smtClean="0">
                <a:latin typeface="Comic Sans MS" pitchFamily="66" charset="0"/>
              </a:rPr>
              <a:t>. </a:t>
            </a:r>
            <a:r>
              <a:rPr lang="en-GB" sz="2000" dirty="0" err="1" smtClean="0">
                <a:latin typeface="Comic Sans MS" pitchFamily="66" charset="0"/>
              </a:rPr>
              <a:t>J’ai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mangé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dans</a:t>
            </a:r>
            <a:r>
              <a:rPr lang="en-GB" sz="2000" dirty="0" smtClean="0">
                <a:latin typeface="Comic Sans MS" pitchFamily="66" charset="0"/>
              </a:rPr>
              <a:t> un restaurant. </a:t>
            </a:r>
            <a:r>
              <a:rPr lang="en-GB" sz="2000" dirty="0" err="1" smtClean="0">
                <a:latin typeface="Comic Sans MS" pitchFamily="66" charset="0"/>
              </a:rPr>
              <a:t>J’ai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lu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smtClean="0">
                <a:latin typeface="Comic Sans MS" pitchFamily="66" charset="0"/>
              </a:rPr>
              <a:t>un </a:t>
            </a:r>
            <a:r>
              <a:rPr lang="en-GB" sz="2000" smtClean="0">
                <a:latin typeface="Comic Sans MS" pitchFamily="66" charset="0"/>
              </a:rPr>
              <a:t>roman </a:t>
            </a:r>
            <a:r>
              <a:rPr lang="en-GB" sz="2000" dirty="0" err="1" smtClean="0">
                <a:latin typeface="Comic Sans MS" pitchFamily="66" charset="0"/>
              </a:rPr>
              <a:t>sur</a:t>
            </a:r>
            <a:r>
              <a:rPr lang="en-GB" sz="2000" dirty="0" smtClean="0">
                <a:latin typeface="Comic Sans MS" pitchFamily="66" charset="0"/>
              </a:rPr>
              <a:t> la </a:t>
            </a:r>
            <a:r>
              <a:rPr lang="en-GB" sz="2000" dirty="0" err="1" smtClean="0">
                <a:latin typeface="Comic Sans MS" pitchFamily="66" charset="0"/>
              </a:rPr>
              <a:t>plage</a:t>
            </a:r>
            <a:r>
              <a:rPr lang="en-GB" sz="2000" dirty="0" smtClean="0">
                <a:latin typeface="Comic Sans MS" pitchFamily="66" charset="0"/>
              </a:rPr>
              <a:t> et </a:t>
            </a:r>
            <a:r>
              <a:rPr lang="en-GB" sz="2000" dirty="0" err="1" smtClean="0">
                <a:latin typeface="Comic Sans MS" pitchFamily="66" charset="0"/>
              </a:rPr>
              <a:t>j’ai</a:t>
            </a:r>
            <a:r>
              <a:rPr lang="en-GB" sz="2000" dirty="0" smtClean="0">
                <a:latin typeface="Comic Sans MS" pitchFamily="66" charset="0"/>
              </a:rPr>
              <a:t> fait des promenades.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Comic Sans MS" pitchFamily="66" charset="0"/>
              </a:rPr>
              <a:t>À </a:t>
            </a:r>
            <a:r>
              <a:rPr lang="en-GB" sz="2000" dirty="0" err="1" smtClean="0">
                <a:latin typeface="Comic Sans MS" pitchFamily="66" charset="0"/>
              </a:rPr>
              <a:t>bientôt</a:t>
            </a:r>
            <a:r>
              <a:rPr lang="en-GB" sz="2000" dirty="0" smtClean="0"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Comic Sans MS" pitchFamily="66" charset="0"/>
              </a:rPr>
              <a:t>Mr Bean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Une Réponse de la Martinique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686800" cy="5141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>
                <a:latin typeface="Comic Sans MS" pitchFamily="66" charset="0"/>
              </a:rPr>
              <a:t>Cher Mr Bean, </a:t>
            </a:r>
          </a:p>
          <a:p>
            <a:pPr eaLnBrk="1" hangingPunct="1">
              <a:buFontTx/>
              <a:buNone/>
            </a:pPr>
            <a:endParaRPr lang="en-GB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smtClean="0">
                <a:latin typeface="Comic Sans MS" pitchFamily="66" charset="0"/>
              </a:rPr>
              <a:t>À ce moment je suis……. ( location ? )</a:t>
            </a:r>
          </a:p>
          <a:p>
            <a:pPr eaLnBrk="1" hangingPunct="1">
              <a:buFontTx/>
              <a:buNone/>
            </a:pPr>
            <a:endParaRPr lang="en-GB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smtClean="0">
                <a:latin typeface="Comic Sans MS" pitchFamily="66" charset="0"/>
              </a:rPr>
              <a:t>J’ai voyagé….</a:t>
            </a:r>
          </a:p>
          <a:p>
            <a:pPr eaLnBrk="1" hangingPunct="1">
              <a:buFontTx/>
              <a:buNone/>
            </a:pPr>
            <a:endParaRPr lang="en-GB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(  4 Activit</a:t>
            </a:r>
            <a:r>
              <a:rPr lang="en-GB" smtClean="0">
                <a:latin typeface="Comic Sans MS" pitchFamily="66" charset="0"/>
              </a:rPr>
              <a:t>é</a:t>
            </a:r>
            <a:r>
              <a:rPr lang="en-US" smtClean="0">
                <a:latin typeface="Comic Sans MS" pitchFamily="66" charset="0"/>
              </a:rPr>
              <a:t>s )</a:t>
            </a:r>
          </a:p>
        </p:txBody>
      </p:sp>
      <p:pic>
        <p:nvPicPr>
          <p:cNvPr id="19460" name="Picture 9" descr="MCj03614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933825"/>
            <a:ext cx="12969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MCj041088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716338"/>
            <a:ext cx="104457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MPj03994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716338"/>
            <a:ext cx="144621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MCj028133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229225"/>
            <a:ext cx="13684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5" descr="MCj036103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5157788"/>
            <a:ext cx="95726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6" descr="MCj039672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5084763"/>
            <a:ext cx="11271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Comment creer la carte postale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r>
              <a:rPr lang="en-US" dirty="0" err="1" smtClean="0"/>
              <a:t>Allez</a:t>
            </a:r>
            <a:r>
              <a:rPr lang="en-US" dirty="0" smtClean="0"/>
              <a:t> a readwritethink.org</a:t>
            </a:r>
          </a:p>
          <a:p>
            <a:r>
              <a:rPr lang="en-US" dirty="0" err="1" smtClean="0"/>
              <a:t>Tapez</a:t>
            </a:r>
            <a:r>
              <a:rPr lang="en-US" dirty="0" smtClean="0"/>
              <a:t> Postcard Creator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boite</a:t>
            </a:r>
            <a:r>
              <a:rPr lang="en-US" dirty="0" smtClean="0"/>
              <a:t> “keyword “</a:t>
            </a:r>
          </a:p>
          <a:p>
            <a:r>
              <a:rPr lang="en-US" dirty="0" err="1" smtClean="0"/>
              <a:t>Allez</a:t>
            </a:r>
            <a:r>
              <a:rPr lang="en-US" dirty="0" smtClean="0"/>
              <a:t> a “Get started “ </a:t>
            </a:r>
          </a:p>
          <a:p>
            <a:r>
              <a:rPr lang="en-US" dirty="0" err="1" smtClean="0"/>
              <a:t>Sauvez</a:t>
            </a:r>
            <a:r>
              <a:rPr lang="en-US" dirty="0" smtClean="0"/>
              <a:t> et “Upload to </a:t>
            </a:r>
          </a:p>
          <a:p>
            <a:pPr>
              <a:buFontTx/>
              <a:buNone/>
            </a:pPr>
            <a:r>
              <a:rPr lang="en-US" dirty="0" smtClean="0"/>
              <a:t>frenchmsbordt.weebly.com</a:t>
            </a:r>
          </a:p>
        </p:txBody>
      </p:sp>
      <p:pic>
        <p:nvPicPr>
          <p:cNvPr id="20484" name="Picture 3" descr="phpThumb_generated_thumbnai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500438"/>
            <a:ext cx="29051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Il est allé où en vacances?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Il </a:t>
            </a:r>
            <a:r>
              <a:rPr lang="en-GB" dirty="0" err="1" smtClean="0">
                <a:latin typeface="Comic Sans MS" pitchFamily="66" charset="0"/>
              </a:rPr>
              <a:t>est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allé</a:t>
            </a:r>
            <a:r>
              <a:rPr lang="en-GB" dirty="0" smtClean="0">
                <a:latin typeface="Comic Sans MS" pitchFamily="66" charset="0"/>
              </a:rPr>
              <a:t> en </a:t>
            </a:r>
            <a:r>
              <a:rPr lang="en-GB" dirty="0" err="1" smtClean="0">
                <a:latin typeface="Comic Sans MS" pitchFamily="66" charset="0"/>
              </a:rPr>
              <a:t>Espagne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IL </a:t>
            </a:r>
            <a:r>
              <a:rPr lang="en-GB" dirty="0" err="1" smtClean="0">
                <a:latin typeface="Comic Sans MS" pitchFamily="66" charset="0"/>
              </a:rPr>
              <a:t>est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allé</a:t>
            </a:r>
            <a:r>
              <a:rPr lang="en-GB" dirty="0" smtClean="0">
                <a:latin typeface="Comic Sans MS" pitchFamily="66" charset="0"/>
              </a:rPr>
              <a:t> en France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Il </a:t>
            </a:r>
            <a:r>
              <a:rPr lang="en-GB" dirty="0" err="1" smtClean="0">
                <a:latin typeface="Comic Sans MS" pitchFamily="66" charset="0"/>
              </a:rPr>
              <a:t>est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allé</a:t>
            </a:r>
            <a:r>
              <a:rPr lang="en-GB" dirty="0" smtClean="0">
                <a:latin typeface="Comic Sans MS" pitchFamily="66" charset="0"/>
              </a:rPr>
              <a:t> en </a:t>
            </a:r>
            <a:r>
              <a:rPr lang="en-GB" dirty="0" err="1" smtClean="0">
                <a:latin typeface="Comic Sans MS" pitchFamily="66" charset="0"/>
              </a:rPr>
              <a:t>Italie</a:t>
            </a: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22534" name="Picture 6" descr="MCj03825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27686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Il a voyagé comment?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Il a voyagé en voiture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Il a voyagé par le train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Il a voyagé en avion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Il a voyagé à vélo</a:t>
            </a:r>
          </a:p>
        </p:txBody>
      </p:sp>
      <p:pic>
        <p:nvPicPr>
          <p:cNvPr id="23557" name="Picture 5" descr="MCj04157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16859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Mr Bean's Mini. Just one of the star cars on display at the National motor Museum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508500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MCj029546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437063"/>
            <a:ext cx="1520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Qu’est-ce qu’il a mangé?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916832"/>
            <a:ext cx="8503920" cy="4572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Il a </a:t>
            </a:r>
            <a:r>
              <a:rPr lang="en-GB" dirty="0" err="1" smtClean="0">
                <a:latin typeface="Comic Sans MS" pitchFamily="66" charset="0"/>
              </a:rPr>
              <a:t>mangé</a:t>
            </a:r>
            <a:r>
              <a:rPr lang="en-GB" dirty="0" smtClean="0">
                <a:latin typeface="Comic Sans MS" pitchFamily="66" charset="0"/>
              </a:rPr>
              <a:t> un pizza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Il a </a:t>
            </a:r>
            <a:r>
              <a:rPr lang="en-GB" dirty="0" err="1" smtClean="0">
                <a:latin typeface="Comic Sans MS" pitchFamily="66" charset="0"/>
              </a:rPr>
              <a:t>mangé</a:t>
            </a:r>
            <a:r>
              <a:rPr lang="en-GB" dirty="0" smtClean="0">
                <a:latin typeface="Comic Sans MS" pitchFamily="66" charset="0"/>
              </a:rPr>
              <a:t> des frites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Il a </a:t>
            </a:r>
            <a:r>
              <a:rPr lang="en-GB" dirty="0" err="1" smtClean="0">
                <a:latin typeface="Comic Sans MS" pitchFamily="66" charset="0"/>
              </a:rPr>
              <a:t>mangé</a:t>
            </a:r>
            <a:r>
              <a:rPr lang="en-GB" dirty="0" smtClean="0">
                <a:latin typeface="Comic Sans MS" pitchFamily="66" charset="0"/>
              </a:rPr>
              <a:t> des fruits de </a:t>
            </a:r>
            <a:r>
              <a:rPr lang="en-GB" dirty="0" err="1" smtClean="0">
                <a:latin typeface="Comic Sans MS" pitchFamily="66" charset="0"/>
              </a:rPr>
              <a:t>mer</a:t>
            </a: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24581" name="Picture 5" descr="MCj024134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9000"/>
            <a:ext cx="2735262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Comic Sans MS" pitchFamily="66" charset="0"/>
              </a:rPr>
              <a:t>Qu’est-ce qu’il a fait au marché?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Il a dansé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Il a joué au foot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Il a acheté des pommes.</a:t>
            </a:r>
          </a:p>
        </p:txBody>
      </p:sp>
      <p:pic>
        <p:nvPicPr>
          <p:cNvPr id="25605" name="Picture 5" descr="MCj02325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253841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smtClean="0">
                <a:latin typeface="Comic Sans MS" pitchFamily="66" charset="0"/>
              </a:rPr>
              <a:t>Qu’est-ce qu’il a acheté dans le train?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Il a acheté un vin rouge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Il a acheté une limonade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Il a acheté un café</a:t>
            </a:r>
          </a:p>
        </p:txBody>
      </p:sp>
      <p:pic>
        <p:nvPicPr>
          <p:cNvPr id="26629" name="Picture 5" descr="MPj04031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37782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980728"/>
          </a:xfrm>
        </p:spPr>
        <p:txBody>
          <a:bodyPr/>
          <a:lstStyle/>
          <a:p>
            <a:pPr algn="l" eaLnBrk="1" hangingPunct="1"/>
            <a:r>
              <a:rPr lang="en-GB" dirty="0" smtClean="0">
                <a:latin typeface="Comic Sans MS" pitchFamily="66" charset="0"/>
              </a:rPr>
              <a:t>Je </a:t>
            </a:r>
            <a:r>
              <a:rPr lang="en-GB" dirty="0" err="1" smtClean="0">
                <a:latin typeface="Comic Sans MS" pitchFamily="66" charset="0"/>
              </a:rPr>
              <a:t>suis</a:t>
            </a:r>
            <a:r>
              <a:rPr lang="en-GB" dirty="0" smtClean="0">
                <a:latin typeface="Comic Sans MS" pitchFamily="66" charset="0"/>
              </a:rPr>
              <a:t>   _____     en </a:t>
            </a:r>
            <a:r>
              <a:rPr lang="en-GB" dirty="0" err="1" smtClean="0">
                <a:latin typeface="Comic Sans MS" pitchFamily="66" charset="0"/>
              </a:rPr>
              <a:t>Italie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2205038"/>
            <a:ext cx="1946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voyagé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allé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rentré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sorti</a:t>
            </a:r>
          </a:p>
        </p:txBody>
      </p:sp>
      <p:pic>
        <p:nvPicPr>
          <p:cNvPr id="8196" name="Picture 4" descr="MCj04336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264" y="1988840"/>
            <a:ext cx="3172365" cy="42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7" y="260648"/>
            <a:ext cx="8964613" cy="648047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 Je </a:t>
            </a:r>
            <a:r>
              <a:rPr lang="en-GB" dirty="0" err="1" smtClean="0">
                <a:latin typeface="Comic Sans MS" pitchFamily="66" charset="0"/>
              </a:rPr>
              <a:t>suis</a:t>
            </a:r>
            <a:r>
              <a:rPr lang="en-GB" dirty="0" smtClean="0">
                <a:latin typeface="Comic Sans MS" pitchFamily="66" charset="0"/>
              </a:rPr>
              <a:t> ______   le </a:t>
            </a:r>
            <a:r>
              <a:rPr lang="en-GB" dirty="0" err="1" smtClean="0">
                <a:latin typeface="Comic Sans MS" pitchFamily="66" charset="0"/>
              </a:rPr>
              <a:t>cinq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juillet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19250" y="2276475"/>
            <a:ext cx="2449513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fait</a:t>
            </a:r>
          </a:p>
          <a:p>
            <a:endParaRPr lang="en-GB" sz="440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regardé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rentré</a:t>
            </a:r>
          </a:p>
        </p:txBody>
      </p:sp>
      <p:pic>
        <p:nvPicPr>
          <p:cNvPr id="9220" name="Picture 7" descr="MCj01983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636838"/>
            <a:ext cx="3960812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692275" y="2997200"/>
            <a:ext cx="1457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parti</a:t>
            </a:r>
            <a:endParaRPr lang="en-US" sz="44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Comic Sans MS" pitchFamily="66" charset="0"/>
              </a:rPr>
              <a:t>J’ai</a:t>
            </a:r>
            <a:r>
              <a:rPr lang="en-GB" dirty="0" smtClean="0">
                <a:latin typeface="Comic Sans MS" pitchFamily="66" charset="0"/>
              </a:rPr>
              <a:t>   _____   en </a:t>
            </a:r>
            <a:r>
              <a:rPr lang="en-GB" dirty="0" err="1" smtClean="0">
                <a:latin typeface="Comic Sans MS" pitchFamily="66" charset="0"/>
              </a:rPr>
              <a:t>avion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39975" y="1844675"/>
            <a:ext cx="23272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voyagé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nagé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visité</a:t>
            </a:r>
          </a:p>
          <a:p>
            <a:r>
              <a:rPr lang="en-GB" sz="4400">
                <a:solidFill>
                  <a:schemeClr val="accent2"/>
                </a:solidFill>
                <a:latin typeface="Comic Sans MS" pitchFamily="66" charset="0"/>
              </a:rPr>
              <a:t>acheté</a:t>
            </a:r>
          </a:p>
          <a:p>
            <a:endParaRPr lang="en-GB" sz="44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244" name="Picture 6" descr="MCj02335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17671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477</Words>
  <Application>Microsoft Office PowerPoint</Application>
  <PresentationFormat>Letter Paper (8.5x11 in)</PresentationFormat>
  <Paragraphs>150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MR. BEAN’S VACATION  PROJECT FRENCH 2</vt:lpstr>
      <vt:lpstr>Il est allé où en vacances?</vt:lpstr>
      <vt:lpstr>Il a voyagé comment?</vt:lpstr>
      <vt:lpstr>Qu’est-ce qu’il a mangé?</vt:lpstr>
      <vt:lpstr>Qu’est-ce qu’il a fait au marché?</vt:lpstr>
      <vt:lpstr>Qu’est-ce qu’il a acheté dans le train?</vt:lpstr>
      <vt:lpstr>Je suis   _____     en Italie.</vt:lpstr>
      <vt:lpstr> Je suis ______   le cinq juillet.</vt:lpstr>
      <vt:lpstr>J’ai   _____   en avion.</vt:lpstr>
      <vt:lpstr>Je suis _____ dans une caravane.</vt:lpstr>
      <vt:lpstr>           J’ai  _______      Rome.</vt:lpstr>
      <vt:lpstr>J’ai _____    dans la piscine.</vt:lpstr>
      <vt:lpstr>J’ai  ______      au restaurant</vt:lpstr>
      <vt:lpstr>J’ai  ______  une promenade à vélo</vt:lpstr>
      <vt:lpstr>Il a  ______                </vt:lpstr>
      <vt:lpstr>Les verbes importantes:</vt:lpstr>
      <vt:lpstr>Une Carte Postale</vt:lpstr>
      <vt:lpstr>Une Réponse de la Martinique</vt:lpstr>
      <vt:lpstr>Comment creer la carte postale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suis               en Italie.</dc:title>
  <dc:creator>chris</dc:creator>
  <cp:lastModifiedBy>dmcelveen</cp:lastModifiedBy>
  <cp:revision>11</cp:revision>
  <dcterms:created xsi:type="dcterms:W3CDTF">2007-10-05T10:06:06Z</dcterms:created>
  <dcterms:modified xsi:type="dcterms:W3CDTF">2015-03-23T14:05:36Z</dcterms:modified>
</cp:coreProperties>
</file>